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80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15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653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729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557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223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21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591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955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79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978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44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656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385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658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34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510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83ABA7D-8A44-4580-B71F-46E829AA6354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8A5FB53-900C-43E3-912F-700D000789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258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Неделя психологии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МКОУ «</a:t>
            </a:r>
            <a:r>
              <a:rPr lang="ru-RU" dirty="0" err="1" smtClean="0"/>
              <a:t>Карчагская</a:t>
            </a:r>
            <a:r>
              <a:rPr lang="ru-RU" dirty="0" smtClean="0"/>
              <a:t> СОШ им. М. </a:t>
            </a:r>
            <a:r>
              <a:rPr lang="ru-RU" dirty="0" err="1" smtClean="0"/>
              <a:t>Караханова</a:t>
            </a:r>
            <a:r>
              <a:rPr lang="ru-RU" dirty="0" smtClean="0"/>
              <a:t>»</a:t>
            </a:r>
          </a:p>
          <a:p>
            <a:pPr algn="r"/>
            <a:r>
              <a:rPr lang="ru-RU" dirty="0" smtClean="0"/>
              <a:t>Педагог-психолог </a:t>
            </a:r>
            <a:r>
              <a:rPr lang="ru-RU" dirty="0" err="1" smtClean="0"/>
              <a:t>Джамалдинов</a:t>
            </a:r>
            <a:r>
              <a:rPr lang="ru-RU" dirty="0" smtClean="0"/>
              <a:t> А. К.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071" y="1173019"/>
            <a:ext cx="3717410" cy="262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63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общения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802" y="3602015"/>
            <a:ext cx="3731715" cy="2798786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559" y="1327150"/>
            <a:ext cx="5304686" cy="397851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28" y="2520757"/>
            <a:ext cx="2366241" cy="315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428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добрых дел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578822" y="1390387"/>
            <a:ext cx="3366269" cy="44855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234" y="2796848"/>
            <a:ext cx="2667600" cy="3556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0" t="35152" r="28451" b="37374"/>
          <a:stretch/>
        </p:blipFill>
        <p:spPr>
          <a:xfrm>
            <a:off x="644213" y="2691029"/>
            <a:ext cx="2613892" cy="188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6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интернет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0" y="1923640"/>
            <a:ext cx="2472261" cy="32963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219" y="1427306"/>
            <a:ext cx="4221018" cy="31657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352" y="3160378"/>
            <a:ext cx="4279515" cy="320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15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профессий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9"/>
          <a:stretch/>
        </p:blipFill>
        <p:spPr>
          <a:xfrm>
            <a:off x="483367" y="2604655"/>
            <a:ext cx="5566451" cy="350981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" t="39461" r="1111" b="404"/>
          <a:stretch/>
        </p:blipFill>
        <p:spPr>
          <a:xfrm>
            <a:off x="6337491" y="1499804"/>
            <a:ext cx="5227109" cy="23574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928" y="4428837"/>
            <a:ext cx="2530763" cy="189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50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дружбы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030" y="3539241"/>
            <a:ext cx="3622025" cy="27165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92" y="2792123"/>
            <a:ext cx="4618182" cy="34636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9" b="41145"/>
          <a:stretch/>
        </p:blipFill>
        <p:spPr>
          <a:xfrm>
            <a:off x="5535660" y="1327150"/>
            <a:ext cx="6063499" cy="178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4976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38</TotalTime>
  <Words>29</Words>
  <Application>Microsoft Office PowerPoint</Application>
  <PresentationFormat>Широкоэкранный</PresentationFormat>
  <Paragraphs>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Совет директоров</vt:lpstr>
      <vt:lpstr>Неделя психологии</vt:lpstr>
      <vt:lpstr>День общения</vt:lpstr>
      <vt:lpstr>День добрых дел</vt:lpstr>
      <vt:lpstr>День интернет</vt:lpstr>
      <vt:lpstr>День профессий</vt:lpstr>
      <vt:lpstr>День дружбы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Неделя психологии</dc:title>
  <dc:creator>Пользователь Windows</dc:creator>
  <cp:lastModifiedBy>Пользователь Windows</cp:lastModifiedBy>
  <cp:revision>4</cp:revision>
  <dcterms:created xsi:type="dcterms:W3CDTF">2024-11-27T12:41:16Z</dcterms:created>
  <dcterms:modified xsi:type="dcterms:W3CDTF">2024-11-27T13:19:37Z</dcterms:modified>
</cp:coreProperties>
</file>